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74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97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1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21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29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97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2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4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2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D21F-33C3-4D30-B621-D15AD5434895}" type="datetimeFigureOut">
              <a:rPr lang="en-IN" smtClean="0"/>
              <a:t>12-09-2024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115" y="-10005"/>
            <a:ext cx="13108229" cy="68780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9211" y="6150114"/>
            <a:ext cx="40009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Johnson Meitei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-https://github.com/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ljohnsonmeitei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2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2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77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72404" y="-257690"/>
            <a:ext cx="13136808" cy="737337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2548" y="474344"/>
            <a:ext cx="417665" cy="59093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VOLUMES</a:t>
            </a:r>
            <a:endParaRPr lang="en-US" sz="54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595275" y="6519446"/>
            <a:ext cx="193873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*No data persistence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271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9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18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394840" y="6439547"/>
            <a:ext cx="272388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600" b="0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*can create data inconsistency</a:t>
            </a:r>
            <a:endParaRPr lang="en-US" sz="1600" b="0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11390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1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260919" y="2967335"/>
            <a:ext cx="36701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585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4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0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57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5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4365" y="2967335"/>
            <a:ext cx="87032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continue in next session…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7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133765" y="2967335"/>
            <a:ext cx="39244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K8s 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970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65319"/>
            <a:ext cx="12192001" cy="58000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3921" y="0"/>
            <a:ext cx="3988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K8s Overview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297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59289" y="0"/>
            <a:ext cx="949817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Need for container Orchestration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149"/>
            <a:ext cx="12192000" cy="58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447064" y="88777"/>
            <a:ext cx="37449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K8s Features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091953"/>
            <a:ext cx="12192001" cy="579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6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35711" y="2967335"/>
            <a:ext cx="612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Components of K8s ?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7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43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768"/>
            <a:ext cx="12192000" cy="68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</TotalTime>
  <Words>39</Words>
  <Application>Microsoft Office PowerPoint</Application>
  <PresentationFormat>Widescreen</PresentationFormat>
  <Paragraphs>12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Meitei</dc:creator>
  <cp:lastModifiedBy>Jackson Meitei</cp:lastModifiedBy>
  <cp:revision>13</cp:revision>
  <dcterms:created xsi:type="dcterms:W3CDTF">2024-09-12T08:39:40Z</dcterms:created>
  <dcterms:modified xsi:type="dcterms:W3CDTF">2024-09-12T16:40:53Z</dcterms:modified>
</cp:coreProperties>
</file>